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 ósmoklasisty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/podstawowe informacje/</a:t>
            </a:r>
          </a:p>
        </p:txBody>
      </p:sp>
    </p:spTree>
    <p:extLst>
      <p:ext uri="{BB962C8B-B14F-4D97-AF65-F5344CB8AC3E}">
        <p14:creationId xmlns:p14="http://schemas.microsoft.com/office/powerpoint/2010/main" val="1147051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8148" y="899347"/>
            <a:ext cx="8582280" cy="50915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 dodatkowy egzaminu – przewidziany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dla ucznia, który nie przystąpił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do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egzaminu w terminie głównym z przyczyn losowych lub zdrowotnych.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Laureaci i finaliści olimpiad przedmiotowych lub laureaci konkursów przedmiotowych o zasięgu wojewódzkim lub </a:t>
            </a:r>
            <a:r>
              <a:rPr lang="pl-PL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ponadwojewódzkim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 zakresu jednego z przedmiotów objętych egzaminem ósmoklasisty, są zwolnieni z egzaminu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z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tego przedmiotu – uzyskają z niego maksymalny wynik.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Będą mieli również pierwszeństwo w rekrutacji do szkół ponadpodstawowych.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Takie pierwszeństwo uzyskują także laureaci konkursów z przedmiotów nieobjętych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egzaminem.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48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Ważne daty dotyczące egzaminu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września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2023r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Dyrektor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szkoły lub upoważniony przez niego nauczyciel informuje rodziców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o   możliwych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sposobach dostosowania warunków i form przeprowadzania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egzaminu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ósmoklasisty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30 września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2023r.</a:t>
            </a:r>
          </a:p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Rodzice ucznia składają dyrektorowi szkoły pisemną deklarację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dotyczącą</a:t>
            </a:r>
          </a:p>
          <a:p>
            <a:pPr marL="0" indent="0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języka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obcego nowożytnego, z którego uczeń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przystąpi do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egzaminu.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99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30492" y="310768"/>
            <a:ext cx="10316487" cy="68362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października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2023r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Rodzice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ucznia przedkładają dyrektorowi szkoły zaświadczenie o stanie zdrowia lub opinię poradni psychologiczno-pedagogicznej (w tym poradni specjalistycznej o specyficznych trudnościach w uczeniu się), jeżeli dokument nie był złożony wcześniej. Jeżeli dokument został wydany po tym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terminie                          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 przypadkach losowych), należy go złożyć niezwłocznie po otrzymaniu.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21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listopada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2023r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Dyrektor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szkoły przekazuje rodzicom ucznia na piśmie informację o sposobie dostosowania warunków lub form przeprowadzania egzaminu przyznanych uczniowi przez radę pedagogiczną. </a:t>
            </a:r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ciągu trzech dni roboczych od otrzymania tej informacji rodzice składają oświadczenie o korzystaniu albo niekorzystaniu ze wskazanych sposobów dostosowania warunków lub formy przeprowadzania egzaminu. </a:t>
            </a:r>
            <a:endParaRPr lang="pl-PL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Jeżeli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konieczność dostosowania warunków i form egzaminu nastąpiła po </a:t>
            </a:r>
            <a:r>
              <a:rPr lang="pl-PL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listopada </a:t>
            </a:r>
            <a:r>
              <a:rPr lang="pl-PL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r</a:t>
            </a:r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dyrektor szkoły niezwłocznie zawiadamia rodziców ucznia oraz dyrektora Okręgowej Komisji Egzaminacyjnej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przyznanych przez radę pedagogiczną dostosowaniach.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967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1719" y="668119"/>
            <a:ext cx="10043219" cy="5942887"/>
          </a:xfrm>
        </p:spPr>
        <p:txBody>
          <a:bodyPr>
            <a:normAutofit fontScale="85000" lnSpcReduction="20000"/>
          </a:bodyPr>
          <a:lstStyle/>
          <a:p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lutego </a:t>
            </a:r>
            <a:r>
              <a:rPr lang="pl-PL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(3 miesiące przed egzaminem</a:t>
            </a:r>
            <a:r>
              <a:rPr lang="pl-PL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Rodzice ucznia mogą zgłosić dyrektorowi szkoły pisemną informację o zmianie                                 </a:t>
            </a:r>
            <a:r>
              <a:rPr lang="pl-PL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deklaracji złożonej do 30 września.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Dyrektor szkoły w porozumieniu z rodzicami ucznia składa wniosek do okręgowej komisji egzaminacyjnej o przeprowadzenie egzaminu ósmoklasisty w innym miejscu niż szkoła, np. w domu ucznia </a:t>
            </a:r>
            <a:r>
              <a:rPr lang="pl-PL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szczególnych przypadkach wynikających ze stanu zdrowia lub niepełnosprawności ucznia). </a:t>
            </a:r>
            <a:endParaRPr lang="pl-PL" sz="2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kwietnia 2024 r.</a:t>
            </a:r>
            <a:endParaRPr lang="pl-PL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Rodzice </a:t>
            </a:r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uczniów, którzy zostali laureatami lub finalistami olimpiad przedmiotowych lub laureatami konkursów przedmiotowych o zasięgu wojewódzkim lub </a:t>
            </a:r>
            <a:r>
              <a:rPr lang="pl-PL" sz="2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ponadwojewódzkim</a:t>
            </a:r>
            <a:r>
              <a:rPr lang="pl-PL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języka obcego nowożytnego, mogą przekazać dyrektorowi szkoły wniosek o zmianę deklarowanego języka obcego nowożytnego. Język obcy nowożytny może zostać zmieniony wyłącznie na taki język obcy, którego uczeń uczy się w ramach obowiązkowych zajęć edukacyjnych. </a:t>
            </a:r>
          </a:p>
        </p:txBody>
      </p:sp>
    </p:spTree>
    <p:extLst>
      <p:ext uri="{BB962C8B-B14F-4D97-AF65-F5344CB8AC3E}">
        <p14:creationId xmlns:p14="http://schemas.microsoft.com/office/powerpoint/2010/main" val="327226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Dodatkowe informacje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Więcej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informacji o egzaminie ósmoklasisty, w tym przykładowe zadania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wraz                    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rozwiązaniami, jest dostępnych w informatorach o egzaminie ósmoklasisty, opublikowanych na stronie internetowej Centralnej Komisji Egzaminacyjnej </a:t>
            </a:r>
            <a:r>
              <a:rPr lang="pl-P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https://cke.gov.pl/egzamin-osmoklasisty/informatory/. </a:t>
            </a:r>
            <a:endParaRPr lang="pl-PL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tej samej stronie dostępne są również przykładowe arkusze egzaminacyjne wraz z rozwiązaniami.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Informacje o egzaminie również na stronie szkoły </a:t>
            </a:r>
            <a:r>
              <a:rPr lang="pl-PL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www.sp173.eu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zakładce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rodzic/uczeń-poradnik ośmioklasisty </a:t>
            </a:r>
          </a:p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 próbny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przypominamy odbędzie się po feriach zimowych, na początku marca </a:t>
            </a:r>
            <a:r>
              <a:rPr lang="pl-PL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roku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podstawie arkuszy </a:t>
            </a:r>
            <a:r>
              <a:rPr lang="pl-PL" b="1">
                <a:latin typeface="Times New Roman" panose="02020603050405020304" pitchFamily="18" charset="0"/>
                <a:cs typeface="Times New Roman" panose="02020603050405020304" pitchFamily="18" charset="0"/>
              </a:rPr>
              <a:t>przygotowanych </a:t>
            </a:r>
            <a:r>
              <a:rPr lang="pl-PL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przez nauczycieli i OKE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736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Podstawa prawna przeprowadzenia egzaminu ósmoklasisty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Ustawa z dnia 7 września 1991 r. o systemie oświaty Dz.U. z 2020 r. poz. 1327, z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zm.)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Ministra Edukacji Narodowej z dnia 1 sierpnia 2017 r. w sprawie szczegółowych warunków i sposób przeprowadzania egzaminu ósmoklasisty (Dz.U. z 2020 r. poz. 1361 z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zm.)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Ministra Edukacji Narodowej z dnia 20 marca 2020r. w sprawie szczególnych rozwiązań w okresie czasowego ograniczenia funkcjonowania jednostek systemu oświaty w związku z zapobieganiem, przeciwdziałaniem i zwalczaniem Covid-19 (Dz.U. poz. 493 z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zm.) w szczególności z następującymi nowelizacjami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ww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rozporządzenia: (1) z dnia 16 grudnia 2020r. (Dz. U. poz. 2314 oraz (2) z dnia 17 sierpnia 2021r. (Dz. U. poz. 1525)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Centralnej Komisji Egzaminacyjnej z dnia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sierpnia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r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 sposobie organizacji i przeprowadzenia egzaminu ósmoklasisty obowiązująca w roku szkolnym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2023/2024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780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45930" y="1030015"/>
            <a:ext cx="8328071" cy="5011348"/>
          </a:xfrm>
        </p:spPr>
        <p:txBody>
          <a:bodyPr>
            <a:noAutofit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 ósmoklasisty będzie przeprowadzony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dniach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14-16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2024r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 dodatkowy: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10-12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czerwca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2024r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Przekazanie wyników: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lipca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2024r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Wydanie zaświadczeń: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lipca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2024r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egzaminu ósmoklasisty przystępują: - uczniowie klasy VIII szkoły podstawowej.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Egzamin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obowiązkowy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 oznacza, że każdy uczeń kończący klasę VIII musi do niego przystąpić, aby ukończyć szkołę.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 ma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formę pisemną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Egzaminu nie można nie zdać (nie określono minimalnego wyniku, jaki uczeń powinien uzyskać).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Wyniki z egzaminu będą brane pod uwagę podczas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rekrutacji do szkół średnich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jeśli liczba kandydatów będzie większa niż liczba miejsc w danej szkole.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Prace uczniów będą sprawdzać egzaminatorzy wyznaczeni przez okręgowe komisje egzaminacyjne.</a:t>
            </a:r>
          </a:p>
        </p:txBody>
      </p:sp>
    </p:spTree>
    <p:extLst>
      <p:ext uri="{BB962C8B-B14F-4D97-AF65-F5344CB8AC3E}">
        <p14:creationId xmlns:p14="http://schemas.microsoft.com/office/powerpoint/2010/main" val="1346742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746234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Przedmioty egzaminacyjne</a:t>
            </a:r>
            <a:endParaRPr lang="pl-PL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250731"/>
            <a:ext cx="10600266" cy="5286703"/>
          </a:xfrm>
        </p:spPr>
        <p:txBody>
          <a:bodyPr>
            <a:normAutofit fontScale="85000" lnSpcReduction="20000"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 ósmoklasisty obejmuje następujące przedmioty: 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a) język polski, 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b) matematykę, 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c) język obcy nowożytny.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 ósmoklasisty z każdego przedmiotu jest przeprowadzany innego dnia. </a:t>
            </a: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Pierwszego dnia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przeprowadzany egzamin z języka polskiego, który trwa 120 minut.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Dla uczniów z Ukrainy 210 minut.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Drugiego dnia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przeprowadzany egzamin z matematyki, który trwa 100 minut.</a:t>
            </a: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Trzeciego dnia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przeprowadzany egzamin z języka obcego nowożytnego, który trwa 90 minut. 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r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nie będzie dodatkowego egzaminu z jednego przedmiotu do wyboru: np. biologii, chemii, fizyki, geografii lub historii. 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czasu trwania egzaminu ósmoklasisty z każdego przedmiotu nie wlicza się czasu przeznaczonego na sprawdzenie przez ucznia poprawności przeniesienia odpowiedzi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egzaminu z języka polskiego i matematyki na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kartę odpowiedzi (5 minut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a w przypadku egzaminu z języka obcego na kartę rozwiązań zadań otwartych oraz na kartę odpowiedzi (10 minut).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Egzamin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języka obcego nowożytnego jest przeprowadzany z następujących języków: angielskiego, francuskiego, hiszpańskiego, niemieckiego, rosyjskiego, ukraińskiego i włoskiego. 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egzaminu ósmoklasisty z języka obcego nowożytnego uczeń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przystępuje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tego języka obcego nowożytnego, którego uczy się w szkole w ramach obowiązkowych zajęć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edukacyjnych, a uczeń-obywatel Ukrainy może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przystąpić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egzaminu z języka obcego, który nie musi być językiem, którego uczył się w szkole w ramach obowiązkowych zajęć edukacyjnych.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 ósmoklasisty z w/w przedmiotów jest przeprowadzany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podstawie wymagań egzaminacyjnych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5234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Rodzaj zadań na egzaminie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arkuszu egzaminacyjnym z każdego przedmiotu znajdą się zarówno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zadania zamknięte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(tj. takie, w których uczeń wybiera jedną odpowiedź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z  kilku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podanych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0" indent="0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jak i zadania otwarte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(tj. takie, w których uczeń samodzielnie formułuje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odpowiedź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06105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9169" y="0"/>
            <a:ext cx="8596668" cy="1320800"/>
          </a:xfrm>
        </p:spPr>
        <p:txBody>
          <a:bodyPr>
            <a:noAutofit/>
          </a:bodyPr>
          <a:lstStyle/>
          <a:p>
            <a:r>
              <a:rPr lang="pl-PL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Informacje </a:t>
            </a:r>
            <a:r>
              <a:rPr lang="pl-PL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egzaminie </a:t>
            </a:r>
            <a:r>
              <a:rPr lang="pl-PL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z </a:t>
            </a:r>
            <a:r>
              <a:rPr lang="pl-PL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języka polskiego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2942" y="1414355"/>
            <a:ext cx="10398630" cy="5617066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Czas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trwania: 120 minut (dla uczniów z dostosowaniem: czas wydłużony 180 minut).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Przeprowadzany na podstawie wymagań egzaminacyjnych, zawierających ograniczony zakres wymagań podstawy programowej, w tym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znowelizowaną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listę lektur obowiązkowych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rozwiązanie zadań można uzyskać maksymalnie 45 punktów (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pkt mniej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podobnie, jak w ubiegłym roku)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w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tym część 1.: czytanie ze zrozumieniem, argumentowanie, znajomość i rozumienie utworów literackich, interpretacja tekstów kultury, znajomość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zasad i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posługiwanie się poprawną polszczyzną - 25 pkt (ok. 20 zadań opartych na dwóch tekstach; ok. 50 proc. zadań otwartych); część 2.: wypracowanie - 20 pkt.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Temat wypracowania do wyboru spośród dwóch: </a:t>
            </a: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rozprawka albo opowiadanie. </a:t>
            </a:r>
            <a:endParaRPr lang="pl-PL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wypracowaniu uczeń może odnieść się do dowolnej lektury obowiązkowej spełniającej warunki tematu</a:t>
            </a:r>
          </a:p>
        </p:txBody>
      </p:sp>
    </p:spTree>
    <p:extLst>
      <p:ext uri="{BB962C8B-B14F-4D97-AF65-F5344CB8AC3E}">
        <p14:creationId xmlns:p14="http://schemas.microsoft.com/office/powerpoint/2010/main" val="2569073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Lista lektur obowiązkowych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453243"/>
            <a:ext cx="8596667" cy="560970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Charles Dickens, Opowieść wigilijna;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Aleksander Fredro, Zemsta;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Jan Kochanowski, wybór fraszek i trenów, w tym tren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I,V,VII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VIII;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Aleksander Kamiński, Kamienie na szaniec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Ignacy Krasicki, Żona modna;</a:t>
            </a:r>
          </a:p>
          <a:p>
            <a:pPr>
              <a:lnSpc>
                <a:spcPct val="15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Adam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Mickiewicz, Reduta Ordona, Śmierć Pułkownika, Świtezianka, Dziady część II,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Sonety krymskie, Pan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Tadeusz (całość);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7) </a:t>
            </a:r>
            <a:r>
              <a:rPr lang="pl-PL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Antoine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Saint-</a:t>
            </a:r>
            <a:r>
              <a:rPr lang="pl-PL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Exupéry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Mały Książę;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8)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Henryk Sienkiewicz, Quo </a:t>
            </a:r>
            <a:r>
              <a:rPr lang="pl-PL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vadis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Latarnik;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Juliusz Słowacki,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Balladyna</a:t>
            </a:r>
          </a:p>
          <a:p>
            <a:pPr>
              <a:lnSpc>
                <a:spcPct val="15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10)Stefan Żeromski, Syzyfowe prace</a:t>
            </a:r>
          </a:p>
          <a:p>
            <a:pPr>
              <a:lnSpc>
                <a:spcPct val="15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11)Sławomir Mrożek, Artysta</a:t>
            </a:r>
          </a:p>
          <a:p>
            <a:pPr>
              <a:lnSpc>
                <a:spcPct val="15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12) Melchior Wańkowicz, Tędy i owędy</a:t>
            </a:r>
          </a:p>
          <a:p>
            <a:pPr>
              <a:lnSpc>
                <a:spcPct val="15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13) wiersze wybranych poetów. </a:t>
            </a:r>
          </a:p>
          <a:p>
            <a:pPr>
              <a:lnSpc>
                <a:spcPct val="150000"/>
              </a:lnSpc>
            </a:pP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466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Informacje o egzaminie z matematyki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4576" y="1677113"/>
            <a:ext cx="8596668" cy="455552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pl-PL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roku </a:t>
            </a:r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egzamin </a:t>
            </a:r>
            <a:r>
              <a:rPr lang="pl-PL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ósmoklasisty z matematyki jest przeprowadzany na podstawie wymagań egzaminacyjnych określonych w załączniku do rozporządzenia Ministra Edukacji i Nauki z dnia 15 lipca 2022 r</a:t>
            </a:r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zwanych dalej „wymaganiami egzaminacyjnymi”.</a:t>
            </a:r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Czas </a:t>
            </a:r>
            <a:r>
              <a:rPr lang="pl-PL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trwania: 100 minut : (dla uczniów z dostosowaniem wydłużony czas 150 minut). </a:t>
            </a:r>
            <a:endParaRPr lang="pl-PL" sz="2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Przeprowadzany na podstawie wymagań egzaminacyjnych, zawierających ograniczony zakres wymagań podstawy </a:t>
            </a:r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programowej. Wykaz znajduje się w „Aneksie </a:t>
            </a:r>
            <a:r>
              <a:rPr lang="pl-PL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Informatora o egzaminie ósmoklasisty z matematyki obowiązujący w latach szkolnych </a:t>
            </a:r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2023/2024”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rozwiązanie zadań można uzyskać maksymalnie 25 punktów (5 pkt mniej podobnie, jak w ubiegłym roku), w tym: 15 pkt - zadania zamknięte, 10 pkt - zadania otwarte.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201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7638" y="115613"/>
            <a:ext cx="8596668" cy="1320800"/>
          </a:xfrm>
        </p:spPr>
        <p:txBody>
          <a:bodyPr>
            <a:noAutofit/>
          </a:bodyPr>
          <a:lstStyle/>
          <a:p>
            <a:r>
              <a:rPr lang="pl-PL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Informacje o egzaminie </a:t>
            </a:r>
            <a:r>
              <a:rPr lang="pl-PL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języka obcego</a:t>
            </a:r>
            <a:endParaRPr lang="pl-PL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7637" y="1687624"/>
            <a:ext cx="11230887" cy="517037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roku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 ósmoklasisty z języka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obcego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przeprowadzany na podstawie wymagań egzaminacyjnych określonych w załączniku do rozporządzenia Ministra Edukacji i Nauki z dnia 15 lipca 2022 r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zwanych dalej „wymaganiami egzaminacyjnymi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>
              <a:lnSpc>
                <a:spcPct val="16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Czas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trwania: 90 minut (dla uczniów z dostosowaniem: wydłużony 135 minut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6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Przeprowadzany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podstawie wymagań egzaminacyjnych, zawierających ograniczony zakres wymagań podstawy programowej oraz ograniczony zakres środków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gramatycznych. Wymagania podane są w „ Aneksie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Informatora o egzaminie ósmoklasisty z języka angielskiego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obowiązującego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latach szkolnych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2023/2024”.</a:t>
            </a:r>
          </a:p>
          <a:p>
            <a:pPr>
              <a:lnSpc>
                <a:spcPct val="16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Oczekiwany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średni poziom biegłości językowej, w tym zakresu środków językowych w wypowiedziach pisemnych (w skali ESOKJ - Europejskiego Systemu Opisu Kształcenia Językowego) - A2.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rozwiązanie zadań można uzyskać maksymalnie 55 punktów (5 pkt mniej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podobnie, jak w ubiegłym roku),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w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tym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34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pkt - zadania zamknięte, 21 pkt - zadania otwarte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29267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202</TotalTime>
  <Words>1692</Words>
  <Application>Microsoft Office PowerPoint</Application>
  <PresentationFormat>Panoramiczny</PresentationFormat>
  <Paragraphs>99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Trebuchet MS</vt:lpstr>
      <vt:lpstr>Wingdings 3</vt:lpstr>
      <vt:lpstr>Faseta</vt:lpstr>
      <vt:lpstr>Egzamin ósmoklasisty</vt:lpstr>
      <vt:lpstr>Podstawa prawna przeprowadzenia egzaminu ósmoklasisty </vt:lpstr>
      <vt:lpstr>Prezentacja programu PowerPoint</vt:lpstr>
      <vt:lpstr>Przedmioty egzaminacyjne</vt:lpstr>
      <vt:lpstr>Rodzaj zadań na egzaminie</vt:lpstr>
      <vt:lpstr>Informacje o egzaminie                     z języka polskiego </vt:lpstr>
      <vt:lpstr>Lista lektur obowiązkowych</vt:lpstr>
      <vt:lpstr>Informacje o egzaminie z matematyki</vt:lpstr>
      <vt:lpstr>Informacje o egzaminie  z języka obcego</vt:lpstr>
      <vt:lpstr>Prezentacja programu PowerPoint</vt:lpstr>
      <vt:lpstr>Ważne daty dotyczące egzaminu</vt:lpstr>
      <vt:lpstr>Prezentacja programu PowerPoint</vt:lpstr>
      <vt:lpstr>Prezentacja programu PowerPoint</vt:lpstr>
      <vt:lpstr>Dodatkowe informacje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ósmoklasisty</dc:title>
  <dc:creator>J.Bolesławska</dc:creator>
  <cp:lastModifiedBy>Nauczyciel</cp:lastModifiedBy>
  <cp:revision>24</cp:revision>
  <dcterms:created xsi:type="dcterms:W3CDTF">2022-01-11T11:02:55Z</dcterms:created>
  <dcterms:modified xsi:type="dcterms:W3CDTF">2023-12-29T07:59:34Z</dcterms:modified>
</cp:coreProperties>
</file>